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62" r:id="rId5"/>
    <p:sldId id="258" r:id="rId6"/>
    <p:sldId id="259" r:id="rId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20" d="100"/>
          <a:sy n="120" d="100"/>
        </p:scale>
        <p:origin x="-180" y="-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377A5CC8-AC6F-C427-B949-695312008F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D3256BA1-FE25-6112-48A5-5A3B2463B5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F544C288-140C-36D6-9E3C-B385A30E8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0503C-B79D-4157-B146-FD7273AECB5B}" type="datetimeFigureOut">
              <a:rPr lang="zh-TW" altLang="en-US" smtClean="0"/>
              <a:t>2024/1/11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108BF32A-8F82-2474-79DC-F70FC7350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67FF7E51-CBE3-E502-323D-66C5B1544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C96C-B9C7-4B85-B63E-3E342DF8AAF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0792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80E6165D-4A9A-FC0C-90D1-4120D740B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8BDF0304-A733-8EE1-C3E2-C31F5C8D36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8EAA44B1-A95A-2053-6CC5-479F5356B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0503C-B79D-4157-B146-FD7273AECB5B}" type="datetimeFigureOut">
              <a:rPr lang="zh-TW" altLang="en-US" smtClean="0"/>
              <a:t>2024/1/11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5B431521-BC0B-C707-0C9F-51E186BCC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5B221370-2D15-8AE3-148D-C294590DB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C96C-B9C7-4B85-B63E-3E342DF8AAF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3021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xmlns="" id="{1BD7A124-F5E5-9738-4E6C-8C69B17894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015BAC8F-F574-4791-2DB6-32F8B8D52B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58840329-DD13-7299-D5B6-8DEC359F8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0503C-B79D-4157-B146-FD7273AECB5B}" type="datetimeFigureOut">
              <a:rPr lang="zh-TW" altLang="en-US" smtClean="0"/>
              <a:t>2024/1/11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E76FDB99-8E72-3622-EF75-66C13AD88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F369768A-0F98-7D69-EFC8-A1E043C40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C96C-B9C7-4B85-B63E-3E342DF8AAF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5362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85BA7DC-4023-1B46-CA65-9646715A4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4D3AB595-A069-59AE-5853-380B3ADDA4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C75CA357-9702-5D24-60A7-EB2917A43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0503C-B79D-4157-B146-FD7273AECB5B}" type="datetimeFigureOut">
              <a:rPr lang="zh-TW" altLang="en-US" smtClean="0"/>
              <a:t>2024/1/11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1AF12A57-FE7F-9101-807B-5ED82D727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7CCA53A7-3E61-81AD-7A47-6243BEAD6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C96C-B9C7-4B85-B63E-3E342DF8AAF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3264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58084BC2-C30A-E1FC-E600-9013BE402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00CBB136-E461-6E38-7A0E-E22F749599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C2FD44A2-8586-4F0D-07E3-4CD7F6C38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0503C-B79D-4157-B146-FD7273AECB5B}" type="datetimeFigureOut">
              <a:rPr lang="zh-TW" altLang="en-US" smtClean="0"/>
              <a:t>2024/1/11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A30A712F-59BE-50DD-F577-9E15F60EA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FE7627BF-16E8-4B4F-2BD3-3337C7ED5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C96C-B9C7-4B85-B63E-3E342DF8AAF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5083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00F10D0-309C-E8D7-4814-1F40A455C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BA74AE67-C1F4-F374-339A-0A4C23C69E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70954B08-979E-F5AF-9DF7-00BD313A6F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B9EFB69C-C4CF-4C48-51DE-F4DCCDE32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0503C-B79D-4157-B146-FD7273AECB5B}" type="datetimeFigureOut">
              <a:rPr lang="zh-TW" altLang="en-US" smtClean="0"/>
              <a:t>2024/1/11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4D3E1988-6AC2-1BF8-6424-9CBFF2A93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F32D9C1D-F2DA-44F6-BA81-5EF12FC35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C96C-B9C7-4B85-B63E-3E342DF8AAF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0002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9E6CA03-5B68-E650-2E85-086D61E98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2F1110FF-F0BF-0565-8721-D92133CF4B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1F9CA985-5DA3-C560-CBB6-2D30B539B5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1610DF3E-1A4A-3A62-1A1E-C2C41C965D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xmlns="" id="{22B16068-D265-E027-4DFD-AE5219D44C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xmlns="" id="{10004F37-A2D6-EDA0-1CBD-792EB65F0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0503C-B79D-4157-B146-FD7273AECB5B}" type="datetimeFigureOut">
              <a:rPr lang="zh-TW" altLang="en-US" smtClean="0"/>
              <a:t>2024/1/11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xmlns="" id="{F7AFEDAF-10B1-4811-613E-80E362A77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xmlns="" id="{93CE96DD-ECE8-3343-A017-E5F94C506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C96C-B9C7-4B85-B63E-3E342DF8AAF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0018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A51F39CD-C4B4-01F0-B76F-11E448DB4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xmlns="" id="{7EB7ABF7-4A26-99E3-59E4-7E694C12F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0503C-B79D-4157-B146-FD7273AECB5B}" type="datetimeFigureOut">
              <a:rPr lang="zh-TW" altLang="en-US" smtClean="0"/>
              <a:t>2024/1/11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xmlns="" id="{E2F4D849-4DDE-CDA0-DF76-15F742693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BF992DD2-EEF4-C7D1-3B51-68AA7312D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C96C-B9C7-4B85-B63E-3E342DF8AAF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5769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xmlns="" id="{3D89DFFB-16DD-2F87-DB21-52FDD5ECE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0503C-B79D-4157-B146-FD7273AECB5B}" type="datetimeFigureOut">
              <a:rPr lang="zh-TW" altLang="en-US" smtClean="0"/>
              <a:t>2024/1/11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3C12951A-0584-5C60-AD3F-03938A683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3EF7B36D-3EF3-02DA-8B1A-C140C83C5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C96C-B9C7-4B85-B63E-3E342DF8AAF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6580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FFBCE1B-3F29-E828-5F19-D24A05727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2D1D8C50-A63A-01A3-5E50-A2533C937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0B374024-7354-B021-0A74-53EC6F836D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E8CECC6A-C830-0196-BAC3-44F07643D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0503C-B79D-4157-B146-FD7273AECB5B}" type="datetimeFigureOut">
              <a:rPr lang="zh-TW" altLang="en-US" smtClean="0"/>
              <a:t>2024/1/11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6EC5407E-C2C7-CCF9-3AF5-4D01CB7B6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7C07DFD0-FF2B-0C27-EA92-A1938C1EA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C96C-B9C7-4B85-B63E-3E342DF8AAF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0922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76D739F-E2C6-20AB-CF90-9A272019A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xmlns="" id="{5173216E-C280-E1A9-21F7-211E7CB05B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9B55DE7F-D3FD-8440-F99D-0632D211C6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D7E3D0CD-F184-285B-1AA0-D1A2B70F9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0503C-B79D-4157-B146-FD7273AECB5B}" type="datetimeFigureOut">
              <a:rPr lang="zh-TW" altLang="en-US" smtClean="0"/>
              <a:t>2024/1/11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72EB12F8-1EA1-1DCD-1918-9E6F3C02D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8616AD44-698A-624E-6C15-3C7279630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C96C-B9C7-4B85-B63E-3E342DF8AAF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8324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xmlns="" id="{E3224D29-692E-772D-0761-0A6810948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53562F7A-2305-BBC6-9EA4-F12711C11C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56C51719-2E64-FF56-7A9B-C5B63D677A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0503C-B79D-4157-B146-FD7273AECB5B}" type="datetimeFigureOut">
              <a:rPr lang="zh-TW" altLang="en-US" smtClean="0"/>
              <a:t>2024/1/11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91DF5822-253D-9737-DC73-266195A124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32988E3D-8500-91BD-F4D2-625A4ED490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9C96C-B9C7-4B85-B63E-3E342DF8AAF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6542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四、補助大專生研究計畫">
            <a:extLst>
              <a:ext uri="{FF2B5EF4-FFF2-40B4-BE49-F238E27FC236}">
                <a16:creationId xmlns:a16="http://schemas.microsoft.com/office/drawing/2014/main" xmlns="" id="{40CD21D2-1FF5-DD78-288F-4490CD9438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33787" cy="685800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D3B7615-2709-838D-CEA6-FDFA9C5BCC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96820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zh-TW" altLang="en-US" b="1" dirty="0"/>
              <a:t>大專生經驗分享</a:t>
            </a:r>
            <a:r>
              <a:rPr lang="en-US" altLang="zh-TW" b="1" dirty="0"/>
              <a:t/>
            </a:r>
            <a:br>
              <a:rPr lang="en-US" altLang="zh-TW" b="1" dirty="0"/>
            </a:br>
            <a:r>
              <a:rPr lang="en-US" altLang="zh-TW" b="1" dirty="0"/>
              <a:t/>
            </a:r>
            <a:br>
              <a:rPr lang="en-US" altLang="zh-TW" b="1" dirty="0"/>
            </a:br>
            <a:r>
              <a:rPr lang="zh-TW" altLang="en-US" b="1" dirty="0"/>
              <a:t>生四</a:t>
            </a:r>
            <a:r>
              <a:rPr lang="en-US" altLang="zh-TW" b="1" dirty="0"/>
              <a:t>-</a:t>
            </a:r>
            <a:r>
              <a:rPr lang="zh-TW" altLang="en-US" b="1" dirty="0"/>
              <a:t>楊東昇</a:t>
            </a:r>
            <a:br>
              <a:rPr lang="zh-TW" altLang="en-US" b="1" dirty="0"/>
            </a:b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2429599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8687A53-25A2-E1F8-48AF-3D597B65F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時程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B7C4A326-039E-7691-4AE0-F7E6F5EAAC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2</a:t>
            </a:r>
            <a:r>
              <a:rPr lang="zh-TW" altLang="en-US" dirty="0"/>
              <a:t>月繳交計畫書</a:t>
            </a:r>
            <a:endParaRPr lang="en-US" altLang="zh-TW" dirty="0"/>
          </a:p>
          <a:p>
            <a:r>
              <a:rPr lang="zh-TW" altLang="en-US" dirty="0"/>
              <a:t>提前開始做</a:t>
            </a:r>
            <a:endParaRPr lang="en-US" altLang="zh-TW" dirty="0"/>
          </a:p>
          <a:p>
            <a:r>
              <a:rPr lang="en-US" altLang="zh-TW" dirty="0"/>
              <a:t>6</a:t>
            </a:r>
            <a:r>
              <a:rPr lang="zh-TW" altLang="en-US" dirty="0"/>
              <a:t>月審核結果</a:t>
            </a:r>
            <a:endParaRPr lang="en-US" altLang="zh-TW" dirty="0"/>
          </a:p>
          <a:p>
            <a:r>
              <a:rPr lang="zh-TW" altLang="en-US" dirty="0"/>
              <a:t>明年繳交結報</a:t>
            </a:r>
          </a:p>
        </p:txBody>
      </p:sp>
      <p:pic>
        <p:nvPicPr>
          <p:cNvPr id="3076" name="Picture 4" descr="未提供相片說明。">
            <a:extLst>
              <a:ext uri="{FF2B5EF4-FFF2-40B4-BE49-F238E27FC236}">
                <a16:creationId xmlns:a16="http://schemas.microsoft.com/office/drawing/2014/main" xmlns="" id="{A9C3CE4A-A9B1-5119-316A-EB79915E7C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4400" y="0"/>
            <a:ext cx="4927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9470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B15BFA4-EFF7-59F5-80D0-B5C9139D4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誰應該要大專生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D46881CE-A683-63BF-7327-D04057CCF8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加入實驗室</a:t>
            </a:r>
            <a:endParaRPr lang="en-US" altLang="zh-TW" dirty="0"/>
          </a:p>
          <a:p>
            <a:r>
              <a:rPr lang="en-US" altLang="zh-TW" dirty="0"/>
              <a:t>4+1</a:t>
            </a:r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8AA9B8F8-8407-6718-2926-5E88A690B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5411" y="2228204"/>
            <a:ext cx="6906589" cy="4629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175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92B33E4B-1322-E1B7-C33D-0131401A6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工具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5C413BFE-60E7-C78D-6CF3-1F34273181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err="1"/>
              <a:t>Biorender</a:t>
            </a:r>
            <a:endParaRPr lang="en-US" altLang="zh-TW" dirty="0"/>
          </a:p>
          <a:p>
            <a:r>
              <a:rPr lang="en-US" altLang="zh-TW" dirty="0"/>
              <a:t>Endnote</a:t>
            </a:r>
          </a:p>
          <a:p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1771245F-5C2B-412B-2E54-43298FCFBF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5198" y="365125"/>
            <a:ext cx="6315956" cy="3124636"/>
          </a:xfrm>
          <a:prstGeom prst="rect">
            <a:avLst/>
          </a:prstGeom>
        </p:spPr>
      </p:pic>
      <p:pic>
        <p:nvPicPr>
          <p:cNvPr id="2050" name="Picture 2" descr="EndNote | The Best Citation &amp; Reference Management Tool">
            <a:extLst>
              <a:ext uri="{FF2B5EF4-FFF2-40B4-BE49-F238E27FC236}">
                <a16:creationId xmlns:a16="http://schemas.microsoft.com/office/drawing/2014/main" xmlns="" id="{4161DC74-9784-B02A-8CCB-8F9B3A98AB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18"/>
          <a:stretch/>
        </p:blipFill>
        <p:spPr bwMode="auto">
          <a:xfrm>
            <a:off x="319478" y="3219061"/>
            <a:ext cx="5574066" cy="3536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85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8D38F69A-5AD1-FAB8-DBC5-5B0BEA4D4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審查要素</a:t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B2EAC04D-034E-A6E2-CF82-E8B3E8B0CC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1. </a:t>
            </a:r>
            <a:r>
              <a:rPr lang="zh-TW" altLang="en-US" dirty="0"/>
              <a:t>研究計畫書內容完整性：</a:t>
            </a:r>
            <a:r>
              <a:rPr lang="en-US" altLang="zh-TW" dirty="0"/>
              <a:t>B</a:t>
            </a:r>
          </a:p>
          <a:p>
            <a:r>
              <a:rPr lang="en-US" altLang="zh-TW" dirty="0"/>
              <a:t>2. </a:t>
            </a:r>
            <a:r>
              <a:rPr lang="zh-TW" altLang="en-US" dirty="0"/>
              <a:t>研究主題之明確性：</a:t>
            </a:r>
            <a:r>
              <a:rPr lang="en-US" altLang="zh-TW" dirty="0"/>
              <a:t>A</a:t>
            </a:r>
          </a:p>
          <a:p>
            <a:r>
              <a:rPr lang="en-US" altLang="zh-TW" dirty="0"/>
              <a:t>3. </a:t>
            </a:r>
            <a:r>
              <a:rPr lang="zh-TW" altLang="en-US" dirty="0"/>
              <a:t>研究主題之重要性：</a:t>
            </a:r>
            <a:r>
              <a:rPr lang="en-US" altLang="zh-TW" dirty="0"/>
              <a:t>A</a:t>
            </a:r>
          </a:p>
          <a:p>
            <a:r>
              <a:rPr lang="en-US" altLang="zh-TW" dirty="0"/>
              <a:t>4. </a:t>
            </a:r>
            <a:r>
              <a:rPr lang="zh-TW" altLang="en-US" dirty="0"/>
              <a:t>研究主題之創新性：</a:t>
            </a:r>
            <a:r>
              <a:rPr lang="en-US" altLang="zh-TW" dirty="0"/>
              <a:t>B</a:t>
            </a:r>
          </a:p>
          <a:p>
            <a:r>
              <a:rPr lang="en-US" altLang="zh-TW" dirty="0"/>
              <a:t>5. </a:t>
            </a:r>
            <a:r>
              <a:rPr lang="zh-TW" altLang="en-US" dirty="0"/>
              <a:t>研究主題符合學生自發性研究構想之嘗試性題目：</a:t>
            </a:r>
            <a:r>
              <a:rPr lang="en-US" altLang="zh-TW" dirty="0"/>
              <a:t>A</a:t>
            </a:r>
          </a:p>
          <a:p>
            <a:r>
              <a:rPr lang="en-US" altLang="zh-TW" dirty="0"/>
              <a:t>6. </a:t>
            </a:r>
            <a:r>
              <a:rPr lang="zh-TW" altLang="en-US" dirty="0"/>
              <a:t>相關文獻之掌握能力與熟悉程度：</a:t>
            </a:r>
            <a:r>
              <a:rPr lang="en-US" altLang="zh-TW" dirty="0"/>
              <a:t>C</a:t>
            </a:r>
          </a:p>
          <a:p>
            <a:r>
              <a:rPr lang="en-US" altLang="zh-TW" dirty="0"/>
              <a:t>7. </a:t>
            </a:r>
            <a:r>
              <a:rPr lang="zh-TW" altLang="en-US" dirty="0"/>
              <a:t>研究方法及步驟之可行性：</a:t>
            </a:r>
            <a:r>
              <a:rPr lang="en-US" altLang="zh-TW" dirty="0"/>
              <a:t>A</a:t>
            </a:r>
          </a:p>
          <a:p>
            <a:r>
              <a:rPr lang="en-US" altLang="zh-TW" dirty="0"/>
              <a:t>8. </a:t>
            </a:r>
            <a:r>
              <a:rPr lang="zh-TW" altLang="en-US" dirty="0"/>
              <a:t>本計畫有助於提升參與學生之研究能力：</a:t>
            </a:r>
            <a:r>
              <a:rPr lang="en-US" altLang="zh-TW" dirty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0139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A2D644F-F142-0FA0-6480-E568C233C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收穫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DEE669AE-E015-2CB3-E871-A0B3820D20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四萬八</a:t>
            </a:r>
            <a:endParaRPr lang="en-US" altLang="zh-TW" dirty="0"/>
          </a:p>
          <a:p>
            <a:r>
              <a:rPr lang="zh-TW" altLang="en-US" dirty="0"/>
              <a:t>寫論文基本能力</a:t>
            </a:r>
            <a:endParaRPr lang="en-US" altLang="zh-TW" dirty="0"/>
          </a:p>
          <a:p>
            <a:r>
              <a:rPr lang="zh-TW" altLang="en-US" dirty="0"/>
              <a:t>實驗經驗</a:t>
            </a:r>
          </a:p>
        </p:txBody>
      </p:sp>
    </p:spTree>
    <p:extLst>
      <p:ext uri="{BB962C8B-B14F-4D97-AF65-F5344CB8AC3E}">
        <p14:creationId xmlns:p14="http://schemas.microsoft.com/office/powerpoint/2010/main" val="18297255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128</Words>
  <Application>Microsoft Office PowerPoint</Application>
  <PresentationFormat>自訂</PresentationFormat>
  <Paragraphs>25</Paragraphs>
  <Slides>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7" baseType="lpstr">
      <vt:lpstr>Office 佈景主題</vt:lpstr>
      <vt:lpstr>大專生經驗分享  生四-楊東昇 </vt:lpstr>
      <vt:lpstr>時程</vt:lpstr>
      <vt:lpstr>誰應該要大專生</vt:lpstr>
      <vt:lpstr>工具</vt:lpstr>
      <vt:lpstr>審查要素 </vt:lpstr>
      <vt:lpstr>收穫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大專生經驗分享  生四-楊東昇 </dc:title>
  <dc:creator>東昇 楊</dc:creator>
  <cp:lastModifiedBy>user</cp:lastModifiedBy>
  <cp:revision>2</cp:revision>
  <dcterms:created xsi:type="dcterms:W3CDTF">2024-01-08T18:00:23Z</dcterms:created>
  <dcterms:modified xsi:type="dcterms:W3CDTF">2024-01-11T07:31:33Z</dcterms:modified>
</cp:coreProperties>
</file>